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52"/>
  </p:notesMasterIdLst>
  <p:sldIdLst>
    <p:sldId id="263" r:id="rId3"/>
    <p:sldId id="527" r:id="rId4"/>
    <p:sldId id="528" r:id="rId5"/>
    <p:sldId id="529" r:id="rId6"/>
    <p:sldId id="289" r:id="rId7"/>
    <p:sldId id="290" r:id="rId8"/>
    <p:sldId id="530" r:id="rId9"/>
    <p:sldId id="531" r:id="rId10"/>
    <p:sldId id="532" r:id="rId11"/>
    <p:sldId id="533" r:id="rId12"/>
    <p:sldId id="534" r:id="rId13"/>
    <p:sldId id="278" r:id="rId14"/>
    <p:sldId id="279" r:id="rId15"/>
    <p:sldId id="288" r:id="rId16"/>
    <p:sldId id="286" r:id="rId17"/>
    <p:sldId id="287" r:id="rId18"/>
    <p:sldId id="291" r:id="rId19"/>
    <p:sldId id="280" r:id="rId20"/>
    <p:sldId id="281" r:id="rId21"/>
    <p:sldId id="282" r:id="rId22"/>
    <p:sldId id="283" r:id="rId23"/>
    <p:sldId id="284" r:id="rId24"/>
    <p:sldId id="285" r:id="rId25"/>
    <p:sldId id="537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5" r:id="rId34"/>
    <p:sldId id="546" r:id="rId35"/>
    <p:sldId id="547" r:id="rId36"/>
    <p:sldId id="548" r:id="rId37"/>
    <p:sldId id="549" r:id="rId38"/>
    <p:sldId id="550" r:id="rId39"/>
    <p:sldId id="551" r:id="rId40"/>
    <p:sldId id="552" r:id="rId41"/>
    <p:sldId id="553" r:id="rId42"/>
    <p:sldId id="258" r:id="rId43"/>
    <p:sldId id="272" r:id="rId44"/>
    <p:sldId id="273" r:id="rId45"/>
    <p:sldId id="274" r:id="rId46"/>
    <p:sldId id="275" r:id="rId47"/>
    <p:sldId id="276" r:id="rId48"/>
    <p:sldId id="277" r:id="rId49"/>
    <p:sldId id="535" r:id="rId50"/>
    <p:sldId id="536" r:id="rId51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 varScale="1">
        <p:scale>
          <a:sx n="146" d="100"/>
          <a:sy n="146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данных на языке SQL</a:t>
            </a:r>
            <a:endParaRPr lang="en-US" sz="4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F6F4D-2008-4BC1-A899-8B6E6FE1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EC85C6-1EF8-441D-B9A0-C5F0239B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3" y="0"/>
            <a:ext cx="6889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4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4A74B-BDBA-4A7F-87AC-2211D14A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C25FC1-47A8-4AF9-8884-D9710E52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95" y="0"/>
            <a:ext cx="6878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59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28932B-1D57-407B-A7D8-5ECDA465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94" y="0"/>
            <a:ext cx="6867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91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7593C17-F976-482B-AB40-0CF0CCD1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62" y="0"/>
            <a:ext cx="68534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14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F440E1F-52D1-4760-BFF1-984C8F8C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77" y="0"/>
            <a:ext cx="6867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89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5A3DBF-0775-47E1-A363-EB55B950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1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59E5C9-827A-4D59-B786-932BDFE0F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F8CF6-2E47-4536-A7BC-2A17767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7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97D1CA-1F13-4C36-8B35-0F06B727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55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B2D8F1A-EF7F-4E17-AC78-30ED1773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39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6611FB-65F7-4EA6-B619-7F77D13A3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27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AE4980-5151-4D47-A35B-A611A224F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30" y="0"/>
            <a:ext cx="68173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12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96620A0-7859-4CCC-8ACC-30C6FFB7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718" y="0"/>
            <a:ext cx="68085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8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EBFB64-9330-4115-B03C-71A34D8C0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533" y="0"/>
            <a:ext cx="68109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0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7EE27A-FA8C-4075-8E4D-CF332C1B0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2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596D17-F9CA-4B10-A5FD-4B994E17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4" y="0"/>
            <a:ext cx="6860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2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45EF20D-A9CD-4358-BCE7-B1A92EA6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97" y="0"/>
            <a:ext cx="68716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1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099537-C256-4B04-BEF1-0E035A9A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98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45061-6565-4222-BBC0-19A5AF68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F729F72-C74F-4E19-84BD-399375CD6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83" y="0"/>
            <a:ext cx="68602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64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8B4D54C-B654-4CC3-838B-8DB578894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459" y="0"/>
            <a:ext cx="68670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77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B76EE2-4A95-4B78-ABD2-14A5C9A1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184" y="0"/>
            <a:ext cx="67776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53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C907CC-96CB-4972-AD8B-53C50437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295" y="0"/>
            <a:ext cx="6833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31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6E8D115-59C4-4B0C-B8D3-41D916E2A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447" y="0"/>
            <a:ext cx="68311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601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9834F2-145A-4E27-899F-7CC9236D3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55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28B412-4747-437D-8A5E-777ECF5C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92" y="0"/>
            <a:ext cx="68290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84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CA39E9-3A01-4C59-B596-A18B2EA4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06" y="0"/>
            <a:ext cx="68067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21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AA005DD-C109-4D26-A761-88E83289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27" y="0"/>
            <a:ext cx="68201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40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FEB007-01BF-4B09-8F48-B37AD8C5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27" y="0"/>
            <a:ext cx="68201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3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4" y="6346"/>
            <a:ext cx="7886700" cy="994172"/>
          </a:xfrm>
        </p:spPr>
        <p:txBody>
          <a:bodyPr/>
          <a:lstStyle/>
          <a:p>
            <a:r>
              <a:rPr lang="en-US" b="1" dirty="0"/>
              <a:t>PostgreSQL API (REST API PostgreSQL)</a:t>
            </a:r>
            <a:endParaRPr lang="ru-RU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729811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195044" y="3022364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API REST возвращают данные в формате JSON.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PostgREST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— это автономный веб-сервер, который может напрямую превратить базу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в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RESTful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C8F7B2-1594-4A28-9CD7-53189BBDBDC5}"/>
              </a:ext>
            </a:extLst>
          </p:cNvPr>
          <p:cNvSpPr/>
          <p:nvPr/>
        </p:nvSpPr>
        <p:spPr>
          <a:xfrm>
            <a:off x="214968" y="78760"/>
            <a:ext cx="87140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ru-RU" sz="1500" b="1" dirty="0">
                <a:solidFill>
                  <a:srgbClr val="01348D"/>
                </a:solidFill>
                <a:latin typeface="Open Sans"/>
              </a:rPr>
              <a:t>ПЛЮСЫ И МИНУСЫ </a:t>
            </a:r>
            <a:r>
              <a:rPr lang="en-US" sz="1500" b="1" dirty="0">
                <a:solidFill>
                  <a:srgbClr val="01348D"/>
                </a:solidFill>
                <a:latin typeface="Open Sans"/>
              </a:rPr>
              <a:t>API</a:t>
            </a:r>
            <a:r>
              <a:rPr lang="ru-RU" sz="1500" b="1" dirty="0">
                <a:solidFill>
                  <a:srgbClr val="01348D"/>
                </a:solidFill>
                <a:latin typeface="Open Sans"/>
              </a:rPr>
              <a:t>POSTGREST</a:t>
            </a:r>
            <a:endParaRPr lang="en-US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r>
              <a:rPr lang="ru-RU" sz="1200" dirty="0">
                <a:solidFill>
                  <a:srgbClr val="535353"/>
                </a:solidFill>
                <a:latin typeface="Open Sans"/>
              </a:rPr>
              <a:t>У реализации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 </a:t>
            </a:r>
            <a:r>
              <a:rPr lang="ru-RU" sz="1200" b="1" dirty="0" err="1">
                <a:solidFill>
                  <a:srgbClr val="535353"/>
                </a:solidFill>
                <a:latin typeface="Open Sans"/>
              </a:rPr>
              <a:t>PostgREST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есть как плюсы, так и минусы. Их понимание поможет вам максимально эффективно использовать эти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. </a:t>
            </a:r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Плюсы: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Автоматическое создание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API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сводит к минимуму усилия по написанию кода, поэтому разработчики могут вместо этого сосредоточиться на логике приложения.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Поскольку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использует схему базы данных для создания конечных точек, API немедленно отразит любые изменения в базе данных.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Инструмент оптимизирован для повышения производительности, поэтому он эффективно обрабатывает подключения к базе данных и генерацию запросов.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Он предлагает различные меры безопасности, такие как управление доступом на основе ролей и разрешения на операции с базой данных, а также интегрируется с JWT для безопасной передачи данных. 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Быстрое прототипированию приложений, в которых структура API напрямую зависит от схемы базы данных (т. е. конечные точки, параметры и ответы API создаются на основе таблиц, столбцов и связей базы данных).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ru-RU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Минусы: </a:t>
            </a:r>
            <a:endParaRPr lang="en-US" sz="12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200" b="1" dirty="0">
              <a:solidFill>
                <a:srgbClr val="01348D"/>
              </a:solidFill>
              <a:latin typeface="Open Sans"/>
            </a:endParaRP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очень эффективен для базовых операций CRUD, но работа с более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сложной бизнес-логикой 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может быть сложной и требовать внешней специальной разработки.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Разработка пользовательских рабочих процессов или интеграция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со сторонними системами требует дополнительных инструментов или ручного написания кода.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Для полного использования </a:t>
            </a: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требуется понимание его более продвинутых функций, таких как внешние ключи, транзакции, наследование и оконные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89845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443</TotalTime>
  <Words>97</Words>
  <Application>Microsoft Office PowerPoint</Application>
  <PresentationFormat>Экран (16:9)</PresentationFormat>
  <Paragraphs>24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Open Sans</vt:lpstr>
      <vt:lpstr>Segoe UI Light</vt:lpstr>
      <vt:lpstr>Times New Roman</vt:lpstr>
      <vt:lpstr>Wingdings</vt:lpstr>
      <vt:lpstr>Office Theme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45</cp:revision>
  <dcterms:created xsi:type="dcterms:W3CDTF">2013-01-27T09:14:16Z</dcterms:created>
  <dcterms:modified xsi:type="dcterms:W3CDTF">2024-11-18T21:09:03Z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